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Boost Converter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36576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Schakelende voeding voor een hogere spanning te bekomen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Februari 2022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AutoFit/>
          </a:bodyPr>
          <a:lstStyle/>
          <a:p>
            <a:pPr/>
            <a:r>
              <a:t># Boost Converter of Step-up Converter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80" y="539496"/>
            <a:ext cx="7559040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